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0" r:id="rId4"/>
    <p:sldId id="279" r:id="rId5"/>
    <p:sldId id="258" r:id="rId6"/>
    <p:sldId id="278" r:id="rId7"/>
    <p:sldId id="262" r:id="rId8"/>
    <p:sldId id="259" r:id="rId9"/>
    <p:sldId id="260" r:id="rId10"/>
    <p:sldId id="261" r:id="rId11"/>
    <p:sldId id="263" r:id="rId12"/>
    <p:sldId id="271" r:id="rId13"/>
    <p:sldId id="284" r:id="rId14"/>
    <p:sldId id="285" r:id="rId15"/>
    <p:sldId id="264" r:id="rId16"/>
    <p:sldId id="265" r:id="rId17"/>
    <p:sldId id="283" r:id="rId18"/>
    <p:sldId id="266" r:id="rId19"/>
    <p:sldId id="26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-744" y="-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0C5853-30D1-481A-83D9-C498805D5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BF195D8-F42F-43C4-B624-62FF304A0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5679563-9CCB-48D4-96D5-79EB112CB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BD79-E6B2-43EE-AB2B-BA08BB087A47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99DD765-C90D-4318-8928-BFE412128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DA766C-6BCA-44AB-9549-0A513BA8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77199-FD7F-45BC-A1DE-A2B8102D6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96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B16D00-818A-4306-A992-98F1D9918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40DD751-F2C3-46A9-B922-998492A08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D727ED-2FDB-452D-88C5-8C5CB2CD2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BD79-E6B2-43EE-AB2B-BA08BB087A47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43C20D8-8C01-4A93-859B-D3F7E8290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4E4B9A-9C6A-4FF9-86C3-D2845E72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77199-FD7F-45BC-A1DE-A2B8102D6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29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3D29CB6-074A-4076-9AA7-93CE4C2966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4D45A7A-0268-4262-A0FF-8EC2AD26A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13319C7-735C-4E12-AA49-D93A096DC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BD79-E6B2-43EE-AB2B-BA08BB087A47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3586B80-462F-4B59-B0F1-35B5766D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CA62053-2C9D-42C7-8B2E-8627EA88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77199-FD7F-45BC-A1DE-A2B8102D6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9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F1BD3C-5E62-4603-B85A-C502575EA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B8D68C-5D7E-4160-94AE-EDC7857BD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5C3CC27-9D60-4449-A6B7-3941269A3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BD79-E6B2-43EE-AB2B-BA08BB087A47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2E60A2A-8854-4D71-9027-E547521AF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D16C46-F6A0-49E1-AC0A-AF50494F7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77199-FD7F-45BC-A1DE-A2B8102D6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8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36B579-D89E-4F2F-A2E8-47D0F99C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F5ADE47-F0DF-4C97-B694-C08EAA20A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822C20-69EA-4E0C-9DDC-F012445FA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BD79-E6B2-43EE-AB2B-BA08BB087A47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D38A2CD-702D-4578-A9A3-B1D20B26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2B729B-9340-45BC-95C4-7C14D54D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77199-FD7F-45BC-A1DE-A2B8102D6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5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037C0E-01E4-4971-AC42-4DCFB300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C6A89D-647E-4696-90FD-8DD396DAE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E3984F0-DD37-4D64-B03E-01AE9B1FD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C48DDC5-0ACF-4627-B304-3DA50FCB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BD79-E6B2-43EE-AB2B-BA08BB087A47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0E1D34A-7FD7-467A-AA59-4D7AF5920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96B6655-09A6-4775-B3B8-39B616CB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77199-FD7F-45BC-A1DE-A2B8102D6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43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AB095C-A265-47B8-9505-79018CA7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271BBC3-6B8B-4356-B517-018A12C2E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F06583A-2EA0-44E4-8A29-54EFC3909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0534E38-DA3A-4897-98E0-BD5F7094FF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E746038-1FE6-4083-8F31-5E9094038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5B9EC25-D468-4B80-A338-B398D393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BD79-E6B2-43EE-AB2B-BA08BB087A47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16D3503-E5E6-4043-8974-E6B26E4D6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77524C3-559E-473D-9DA6-F6358DC9B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77199-FD7F-45BC-A1DE-A2B8102D6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9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8FD811-0235-4FE7-93AD-5832C54BB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97FA6FE-C176-436D-B376-D7FAF520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BD79-E6B2-43EE-AB2B-BA08BB087A47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39C60AD-40E6-4CB5-9D1C-098839AC5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0FDF08B-E4C1-4C58-A548-E3E409B89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77199-FD7F-45BC-A1DE-A2B8102D6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5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87A558A-1D47-44A7-A936-272922712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BD79-E6B2-43EE-AB2B-BA08BB087A47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ABA287F-730C-4C88-BBDF-11C582757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852AA42-F19C-4420-B2D5-34245A44D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77199-FD7F-45BC-A1DE-A2B8102D6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24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2375E0-6848-4009-822E-F6A646D0A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EF22064-4995-4CD2-8874-94C87B1E9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7B6FEB7-B6D2-4582-8C68-F7285C456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71C2086-F078-4397-8C57-3FFE37F13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BD79-E6B2-43EE-AB2B-BA08BB087A47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F324325-D0C8-4008-B5D9-646FA6589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B480641-8013-4DD5-B0F3-8933FD7FF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77199-FD7F-45BC-A1DE-A2B8102D6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69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3939D6-E69C-4020-8A98-7E6D32E3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DBCF336-6C8E-494D-A51C-EF6B3822B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CCA54E9-D476-499A-92A9-D1234AA61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42D9C05-5C0A-4023-ACAC-C0158A84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BD79-E6B2-43EE-AB2B-BA08BB087A47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FE32301-BE2B-45E6-8119-0C02B6A99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8DED0CA-D2D8-41DF-AFAE-75E7E69BA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77199-FD7F-45BC-A1DE-A2B8102D6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40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E6796A8-FFA1-4BD1-BE44-B1752342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06AC6FB-B8C7-4F93-BCC3-160A89E13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3BC3E47-E9D8-48DD-AB96-791E0B040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2BD79-E6B2-43EE-AB2B-BA08BB087A47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06ED353-D508-47F6-B188-E2BD2F45D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37CA6A1-FAAA-4596-BD45-8853352E5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77199-FD7F-45BC-A1DE-A2B8102D6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17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9DF038-5ECE-47AF-A830-3A9192762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Discrete Distribution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1071BC3-367C-4DBE-ADF8-96E8AFA088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CDF &amp; PM</a:t>
            </a:r>
            <a:r>
              <a:rPr lang="en-US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484690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8DCDDB6-27C1-4BF9-892B-808B32020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89983" cy="6794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F1AAFBB-33DB-4D38-8912-BA282BBEE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270" y="2866404"/>
            <a:ext cx="22288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96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DAB2185-DFC0-4ACB-961B-5F5F02C35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46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636FA3B-D8D6-4A98-96DA-CD3CDCED2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58" y="136477"/>
            <a:ext cx="5473149" cy="4349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65856C8-A15C-4C12-B61E-69CC461D5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385" y="1"/>
            <a:ext cx="6328328" cy="6758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D35BD20-88AF-4574-AABD-A944741B8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51513"/>
            <a:ext cx="5433391" cy="210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60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EADFE9F-CFD5-4085-BA9D-FB5232FB4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18160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CE2B333-FB0C-4E19-8EB5-0920307D2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509" y="0"/>
            <a:ext cx="4943682" cy="6162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D5164EF-8E60-49AF-8EF2-C60C01824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509" y="6162262"/>
            <a:ext cx="4943682" cy="69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81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D8B874A-C4C2-4284-A3DF-F6F31A064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4E241D6-BB8C-4A40-B7CF-6E26350C3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804" y="0"/>
            <a:ext cx="5914196" cy="675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37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D13C96C-57F6-4F3B-9EA5-C489CCB9E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24375" cy="2252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028F79A-E07B-4A9F-BB11-56A663EB6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791" y="0"/>
            <a:ext cx="73682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7D6FA6E-1FD6-4302-B1EA-544BF7A8C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2" y="2968488"/>
            <a:ext cx="4535477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17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102AC2B-61F3-458C-AB06-F70804AA1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81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72488D1-D847-443E-B1D3-F4E90EC6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30095" cy="2279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AA52C58-F349-4AF3-96FC-9A8A34B7E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56" y="2785027"/>
            <a:ext cx="9304506" cy="1687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4558672-AACA-4E2A-8D1D-BC368763E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358" y="4978262"/>
            <a:ext cx="7554242" cy="113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22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353779-FF94-4ABC-8599-C8EE50AEB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680" y="3419329"/>
            <a:ext cx="5791200" cy="3418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3DADFDC-294D-4CC6-A00C-E3342605A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1" y="-19341"/>
            <a:ext cx="5791199" cy="3187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F24CBEB-34D1-4D5C-AD55-7049F11DE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9341"/>
            <a:ext cx="5791199" cy="687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18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F94DC33-471F-4A07-AAD0-BEEE005F5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8044070" cy="6894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2F32693-AE88-48BE-88FD-D0C459B0D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683" y="3170686"/>
            <a:ext cx="2686464" cy="51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69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727A2E7-29FA-439A-BCBC-94735A802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29478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67E2B0F-C9B7-4B5B-91F7-09DCC040A0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82" y="0"/>
            <a:ext cx="5897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99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77CA71A-B5C8-47DE-BF46-B45910DF9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75766" cy="17890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DB7EAAB-19E5-4F04-9ED4-161A989B1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8971"/>
            <a:ext cx="12187492" cy="471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51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693C48B-A43A-449D-B874-C234C163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79825" cy="683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76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9B8B84-1EE8-4D90-B271-34C622860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</a:t>
            </a:r>
            <a:r>
              <a:rPr lang="en-US" dirty="0" err="1"/>
              <a:t>p.m.f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D0AF613-BB40-4BCE-8AA0-41BE146E4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BF2C43F-2F36-4783-B627-9F9122D14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8809383" cy="4359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7FF3D1F-1806-4343-8B16-703267BE4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75" y="365125"/>
            <a:ext cx="7284968" cy="106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60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B69400E-A264-43A5-B004-FB2F96E1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7794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E608F24-3DB5-4CCC-8701-540F1FB7E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402" y="270633"/>
            <a:ext cx="6236598" cy="446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03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657D5A-8101-448B-8E5C-F5DCEF1F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                                                                 Find: probabilities of </a:t>
            </a:r>
            <a:r>
              <a:rPr lang="en-US" sz="3200" dirty="0" err="1"/>
              <a:t>p.m.f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A5B786A-2423-46A0-BF42-5EACC10FE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113" y="1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1950766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1B25EB9-577A-4149-9A92-037C46D3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532344" cy="3803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E549CBF-2810-4D60-81E3-246547F53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344" y="2499070"/>
            <a:ext cx="5659656" cy="4233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618183F-BD53-4E69-93B8-E9D1A427A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275" y="915539"/>
            <a:ext cx="2686464" cy="51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97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B732537-C1D5-4A86-99A2-C20679F62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21527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8141DE9-FD8B-46B7-A2A1-1B956BF8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42" y="1900445"/>
            <a:ext cx="5830958" cy="18896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D052EE5-4D2A-41E0-86BA-0CD6AA34C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786" y="1537252"/>
            <a:ext cx="589101" cy="36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99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2CA7D75-D704-4638-8A64-95D70D79E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8640417" cy="6874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3C38F73-C81D-4E4C-BC13-80B2CBE02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943" y="2125730"/>
            <a:ext cx="549344" cy="33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67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13</Words>
  <Application>Microsoft Office PowerPoint</Application>
  <PresentationFormat>Custom</PresentationFormat>
  <Paragraphs>4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Discrete Distribution</vt:lpstr>
      <vt:lpstr>PowerPoint Presentation</vt:lpstr>
      <vt:lpstr>PowerPoint Presentation</vt:lpstr>
      <vt:lpstr>Verify p.m.f</vt:lpstr>
      <vt:lpstr>PowerPoint Presentation</vt:lpstr>
      <vt:lpstr>                                                                 Find: probabilities of p.m.f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Distribution</dc:title>
  <dc:creator>Saima Ashraf</dc:creator>
  <cp:lastModifiedBy>R.C</cp:lastModifiedBy>
  <cp:revision>18</cp:revision>
  <dcterms:created xsi:type="dcterms:W3CDTF">2020-11-12T20:57:01Z</dcterms:created>
  <dcterms:modified xsi:type="dcterms:W3CDTF">2021-03-24T07:34:50Z</dcterms:modified>
</cp:coreProperties>
</file>